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89" r:id="rId2"/>
    <p:sldId id="272" r:id="rId3"/>
    <p:sldId id="290" r:id="rId4"/>
    <p:sldId id="288" r:id="rId5"/>
    <p:sldId id="291" r:id="rId6"/>
  </p:sldIdLst>
  <p:sldSz cx="24384000" cy="13716000"/>
  <p:notesSz cx="7010400" cy="92964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entury Gothic"/>
      </a:defRPr>
    </a:lvl1pPr>
    <a:lvl2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entury Gothic"/>
      </a:defRPr>
    </a:lvl2pPr>
    <a:lvl3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entury Gothic"/>
      </a:defRPr>
    </a:lvl3pPr>
    <a:lvl4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entury Gothic"/>
      </a:defRPr>
    </a:lvl4pPr>
    <a:lvl5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entury Gothic"/>
      </a:defRPr>
    </a:lvl5pPr>
    <a:lvl6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entury Gothic"/>
      </a:defRPr>
    </a:lvl6pPr>
    <a:lvl7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entury Gothic"/>
      </a:defRPr>
    </a:lvl7pPr>
    <a:lvl8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entury Gothic"/>
      </a:defRPr>
    </a:lvl8pPr>
    <a:lvl9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entury Gothic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4F31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05" autoAdjust="0"/>
    <p:restoredTop sz="96395" autoAdjust="0"/>
  </p:normalViewPr>
  <p:slideViewPr>
    <p:cSldViewPr snapToGrid="0" snapToObjects="1">
      <p:cViewPr varScale="1">
        <p:scale>
          <a:sx n="27" d="100"/>
          <a:sy n="27" d="100"/>
        </p:scale>
        <p:origin x="58" y="120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  <p:sp>
        <p:nvSpPr>
          <p:cNvPr id="101" name="Shape 101"/>
          <p:cNvSpPr>
            <a:spLocks noGrp="1"/>
          </p:cNvSpPr>
          <p:nvPr>
            <p:ph type="body" sz="quarter" idx="1"/>
          </p:nvPr>
        </p:nvSpPr>
        <p:spPr>
          <a:xfrm>
            <a:off x="934720" y="4415790"/>
            <a:ext cx="5140960" cy="418338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2320450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1828800" latinLnBrk="0">
      <a:spcBef>
        <a:spcPts val="600"/>
      </a:spcBef>
      <a:defRPr sz="2200">
        <a:latin typeface="+mn-lt"/>
        <a:ea typeface="+mn-ea"/>
        <a:cs typeface="+mn-cs"/>
        <a:sym typeface="Century Gothic"/>
      </a:defRPr>
    </a:lvl1pPr>
    <a:lvl2pPr indent="228600" defTabSz="1828800" latinLnBrk="0">
      <a:spcBef>
        <a:spcPts val="600"/>
      </a:spcBef>
      <a:defRPr sz="2200">
        <a:latin typeface="+mn-lt"/>
        <a:ea typeface="+mn-ea"/>
        <a:cs typeface="+mn-cs"/>
        <a:sym typeface="Century Gothic"/>
      </a:defRPr>
    </a:lvl2pPr>
    <a:lvl3pPr indent="457200" defTabSz="1828800" latinLnBrk="0">
      <a:spcBef>
        <a:spcPts val="600"/>
      </a:spcBef>
      <a:defRPr sz="2200">
        <a:latin typeface="+mn-lt"/>
        <a:ea typeface="+mn-ea"/>
        <a:cs typeface="+mn-cs"/>
        <a:sym typeface="Century Gothic"/>
      </a:defRPr>
    </a:lvl3pPr>
    <a:lvl4pPr indent="685800" defTabSz="1828800" latinLnBrk="0">
      <a:spcBef>
        <a:spcPts val="600"/>
      </a:spcBef>
      <a:defRPr sz="2200">
        <a:latin typeface="+mn-lt"/>
        <a:ea typeface="+mn-ea"/>
        <a:cs typeface="+mn-cs"/>
        <a:sym typeface="Century Gothic"/>
      </a:defRPr>
    </a:lvl4pPr>
    <a:lvl5pPr indent="914400" defTabSz="1828800" latinLnBrk="0">
      <a:spcBef>
        <a:spcPts val="600"/>
      </a:spcBef>
      <a:defRPr sz="2200">
        <a:latin typeface="+mn-lt"/>
        <a:ea typeface="+mn-ea"/>
        <a:cs typeface="+mn-cs"/>
        <a:sym typeface="Century Gothic"/>
      </a:defRPr>
    </a:lvl5pPr>
    <a:lvl6pPr indent="1143000" defTabSz="1828800" latinLnBrk="0">
      <a:spcBef>
        <a:spcPts val="600"/>
      </a:spcBef>
      <a:defRPr sz="2200">
        <a:latin typeface="+mn-lt"/>
        <a:ea typeface="+mn-ea"/>
        <a:cs typeface="+mn-cs"/>
        <a:sym typeface="Century Gothic"/>
      </a:defRPr>
    </a:lvl6pPr>
    <a:lvl7pPr indent="1371600" defTabSz="1828800" latinLnBrk="0">
      <a:spcBef>
        <a:spcPts val="600"/>
      </a:spcBef>
      <a:defRPr sz="2200">
        <a:latin typeface="+mn-lt"/>
        <a:ea typeface="+mn-ea"/>
        <a:cs typeface="+mn-cs"/>
        <a:sym typeface="Century Gothic"/>
      </a:defRPr>
    </a:lvl7pPr>
    <a:lvl8pPr indent="1600200" defTabSz="1828800" latinLnBrk="0">
      <a:spcBef>
        <a:spcPts val="600"/>
      </a:spcBef>
      <a:defRPr sz="2200">
        <a:latin typeface="+mn-lt"/>
        <a:ea typeface="+mn-ea"/>
        <a:cs typeface="+mn-cs"/>
        <a:sym typeface="Century Gothic"/>
      </a:defRPr>
    </a:lvl8pPr>
    <a:lvl9pPr indent="1828800" defTabSz="1828800" latinLnBrk="0">
      <a:spcBef>
        <a:spcPts val="600"/>
      </a:spcBef>
      <a:defRPr sz="2200">
        <a:latin typeface="+mn-lt"/>
        <a:ea typeface="+mn-ea"/>
        <a:cs typeface="+mn-cs"/>
        <a:sym typeface="Century Gothic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3851011" y="8813802"/>
            <a:ext cx="16840205" cy="2724156"/>
          </a:xfrm>
          <a:prstGeom prst="rect">
            <a:avLst/>
          </a:prstGeom>
        </p:spPr>
        <p:txBody>
          <a:bodyPr lIns="87914" tIns="87914" rIns="87914" bIns="87914" anchor="t"/>
          <a:lstStyle>
            <a:lvl1pPr>
              <a:lnSpc>
                <a:spcPct val="100000"/>
              </a:lnSpc>
              <a:defRPr sz="7600" b="1" cap="all"/>
            </a:lvl1pPr>
          </a:lstStyle>
          <a:p>
            <a:r>
              <a:t>Текст заголовка</a:t>
            </a:r>
          </a:p>
        </p:txBody>
      </p:sp>
      <p:sp>
        <p:nvSpPr>
          <p:cNvPr id="30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3851011" y="5813426"/>
            <a:ext cx="16840205" cy="3000382"/>
          </a:xfrm>
          <a:prstGeom prst="rect">
            <a:avLst/>
          </a:prstGeom>
        </p:spPr>
        <p:txBody>
          <a:bodyPr lIns="87914" tIns="87914" rIns="87914" bIns="87914" anchor="b"/>
          <a:lstStyle>
            <a:lvl1pPr marL="0" indent="0">
              <a:lnSpc>
                <a:spcPct val="100000"/>
              </a:lnSpc>
              <a:spcBef>
                <a:spcPts val="800"/>
              </a:spcBef>
              <a:buSzTx/>
              <a:buFontTx/>
              <a:buNone/>
              <a:defRPr sz="3800">
                <a:solidFill>
                  <a:srgbClr val="888888"/>
                </a:solidFill>
              </a:defRPr>
            </a:lvl1pPr>
            <a:lvl2pPr marL="0" indent="0">
              <a:lnSpc>
                <a:spcPct val="100000"/>
              </a:lnSpc>
              <a:spcBef>
                <a:spcPts val="800"/>
              </a:spcBef>
              <a:buSzTx/>
              <a:buFontTx/>
              <a:buNone/>
              <a:defRPr sz="3800">
                <a:solidFill>
                  <a:srgbClr val="888888"/>
                </a:solidFill>
              </a:defRPr>
            </a:lvl2pPr>
            <a:lvl3pPr marL="0" indent="0">
              <a:lnSpc>
                <a:spcPct val="100000"/>
              </a:lnSpc>
              <a:spcBef>
                <a:spcPts val="800"/>
              </a:spcBef>
              <a:buSzTx/>
              <a:buFontTx/>
              <a:buNone/>
              <a:defRPr sz="3800">
                <a:solidFill>
                  <a:srgbClr val="888888"/>
                </a:solidFill>
              </a:defRPr>
            </a:lvl3pPr>
            <a:lvl4pPr marL="0" indent="0">
              <a:lnSpc>
                <a:spcPct val="100000"/>
              </a:lnSpc>
              <a:spcBef>
                <a:spcPts val="800"/>
              </a:spcBef>
              <a:buSzTx/>
              <a:buFontTx/>
              <a:buNone/>
              <a:defRPr sz="3800">
                <a:solidFill>
                  <a:srgbClr val="888888"/>
                </a:solidFill>
              </a:defRPr>
            </a:lvl4pPr>
            <a:lvl5pPr marL="0" indent="0">
              <a:lnSpc>
                <a:spcPct val="100000"/>
              </a:lnSpc>
              <a:spcBef>
                <a:spcPts val="800"/>
              </a:spcBef>
              <a:buSzTx/>
              <a:buFontTx/>
              <a:buNone/>
              <a:defRPr sz="3800">
                <a:solidFill>
                  <a:srgbClr val="888888"/>
                </a:solidFill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1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20609190" y="12818461"/>
            <a:ext cx="498215" cy="518729"/>
          </a:xfrm>
          <a:prstGeom prst="rect">
            <a:avLst/>
          </a:prstGeom>
        </p:spPr>
        <p:txBody>
          <a:bodyPr lIns="87914" tIns="87914" rIns="87914" bIns="87914"/>
          <a:lstStyle>
            <a:lvl1pPr>
              <a:defRPr sz="2200"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3276600" y="549276"/>
            <a:ext cx="17830800" cy="2286002"/>
          </a:xfrm>
          <a:prstGeom prst="rect">
            <a:avLst/>
          </a:prstGeom>
        </p:spPr>
        <p:txBody>
          <a:bodyPr lIns="87914" tIns="87914" rIns="87914" bIns="87914"/>
          <a:lstStyle>
            <a:lvl1pPr algn="ctr">
              <a:lnSpc>
                <a:spcPct val="100000"/>
              </a:lnSpc>
              <a:defRPr sz="8400"/>
            </a:lvl1pPr>
          </a:lstStyle>
          <a:p>
            <a:r>
              <a:t>Текст заголовка</a:t>
            </a:r>
          </a:p>
        </p:txBody>
      </p:sp>
      <p:sp>
        <p:nvSpPr>
          <p:cNvPr id="39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3276600" y="3200400"/>
            <a:ext cx="8750300" cy="9051929"/>
          </a:xfrm>
          <a:prstGeom prst="rect">
            <a:avLst/>
          </a:prstGeom>
        </p:spPr>
        <p:txBody>
          <a:bodyPr lIns="87914" tIns="87914" rIns="87914" bIns="87914"/>
          <a:lstStyle>
            <a:lvl1pPr marL="657226" indent="-657226">
              <a:lnSpc>
                <a:spcPct val="100000"/>
              </a:lnSpc>
              <a:spcBef>
                <a:spcPts val="1200"/>
              </a:spcBef>
              <a:defRPr sz="5400"/>
            </a:lvl1pPr>
            <a:lvl2pPr marL="1082952" indent="-644802">
              <a:lnSpc>
                <a:spcPct val="100000"/>
              </a:lnSpc>
              <a:spcBef>
                <a:spcPts val="1200"/>
              </a:spcBef>
              <a:buChar char="–"/>
              <a:defRPr sz="5400"/>
            </a:lvl2pPr>
            <a:lvl3pPr marL="1502108" indent="-622633">
              <a:lnSpc>
                <a:spcPct val="100000"/>
              </a:lnSpc>
              <a:spcBef>
                <a:spcPts val="1200"/>
              </a:spcBef>
              <a:defRPr sz="5400"/>
            </a:lvl3pPr>
            <a:lvl4pPr marL="2015095" indent="-695883">
              <a:lnSpc>
                <a:spcPct val="100000"/>
              </a:lnSpc>
              <a:spcBef>
                <a:spcPts val="1200"/>
              </a:spcBef>
              <a:buChar char="–"/>
              <a:defRPr sz="5400"/>
            </a:lvl4pPr>
            <a:lvl5pPr marL="2454830" indent="-695880">
              <a:lnSpc>
                <a:spcPct val="100000"/>
              </a:lnSpc>
              <a:spcBef>
                <a:spcPts val="1200"/>
              </a:spcBef>
              <a:buChar char="»"/>
              <a:defRPr sz="5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0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20609190" y="12818461"/>
            <a:ext cx="498215" cy="518729"/>
          </a:xfrm>
          <a:prstGeom prst="rect">
            <a:avLst/>
          </a:prstGeom>
        </p:spPr>
        <p:txBody>
          <a:bodyPr lIns="87914" tIns="87914" rIns="87914" bIns="87914"/>
          <a:lstStyle>
            <a:lvl1pPr>
              <a:defRPr sz="2200"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3276600" y="549276"/>
            <a:ext cx="17830800" cy="2286002"/>
          </a:xfrm>
          <a:prstGeom prst="rect">
            <a:avLst/>
          </a:prstGeom>
        </p:spPr>
        <p:txBody>
          <a:bodyPr lIns="87914" tIns="87914" rIns="87914" bIns="87914"/>
          <a:lstStyle>
            <a:lvl1pPr algn="ctr">
              <a:lnSpc>
                <a:spcPct val="100000"/>
              </a:lnSpc>
              <a:defRPr sz="8400"/>
            </a:lvl1pPr>
          </a:lstStyle>
          <a:p>
            <a:r>
              <a:t>Текст заголовка</a:t>
            </a:r>
          </a:p>
        </p:txBody>
      </p:sp>
      <p:sp>
        <p:nvSpPr>
          <p:cNvPr id="48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3276600" y="3070224"/>
            <a:ext cx="8753742" cy="1279534"/>
          </a:xfrm>
          <a:prstGeom prst="rect">
            <a:avLst/>
          </a:prstGeom>
        </p:spPr>
        <p:txBody>
          <a:bodyPr lIns="87914" tIns="87914" rIns="87914" bIns="87914" anchor="b"/>
          <a:lstStyle>
            <a:lvl1pPr marL="0" indent="0">
              <a:lnSpc>
                <a:spcPct val="100000"/>
              </a:lnSpc>
              <a:spcBef>
                <a:spcPts val="1000"/>
              </a:spcBef>
              <a:buSzTx/>
              <a:buFontTx/>
              <a:buNone/>
              <a:defRPr sz="4600" b="1"/>
            </a:lvl1pPr>
            <a:lvl2pPr marL="0" indent="0">
              <a:lnSpc>
                <a:spcPct val="100000"/>
              </a:lnSpc>
              <a:spcBef>
                <a:spcPts val="1000"/>
              </a:spcBef>
              <a:buSzTx/>
              <a:buFontTx/>
              <a:buNone/>
              <a:defRPr sz="4600" b="1"/>
            </a:lvl2pPr>
            <a:lvl3pPr marL="0" indent="0">
              <a:lnSpc>
                <a:spcPct val="100000"/>
              </a:lnSpc>
              <a:spcBef>
                <a:spcPts val="1000"/>
              </a:spcBef>
              <a:buSzTx/>
              <a:buFontTx/>
              <a:buNone/>
              <a:defRPr sz="4600" b="1"/>
            </a:lvl3pPr>
            <a:lvl4pPr marL="0" indent="0">
              <a:lnSpc>
                <a:spcPct val="100000"/>
              </a:lnSpc>
              <a:spcBef>
                <a:spcPts val="1000"/>
              </a:spcBef>
              <a:buSzTx/>
              <a:buFontTx/>
              <a:buNone/>
              <a:defRPr sz="4600" b="1"/>
            </a:lvl4pPr>
            <a:lvl5pPr marL="0" indent="0">
              <a:lnSpc>
                <a:spcPct val="100000"/>
              </a:lnSpc>
              <a:spcBef>
                <a:spcPts val="1000"/>
              </a:spcBef>
              <a:buSzTx/>
              <a:buFontTx/>
              <a:buNone/>
              <a:defRPr sz="4600" b="1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9" name="Текст 4"/>
          <p:cNvSpPr>
            <a:spLocks noGrp="1"/>
          </p:cNvSpPr>
          <p:nvPr>
            <p:ph type="body" sz="quarter" idx="21"/>
          </p:nvPr>
        </p:nvSpPr>
        <p:spPr>
          <a:xfrm>
            <a:off x="12350222" y="3070224"/>
            <a:ext cx="8757186" cy="1279536"/>
          </a:xfrm>
          <a:prstGeom prst="rect">
            <a:avLst/>
          </a:prstGeom>
        </p:spPr>
        <p:txBody>
          <a:bodyPr lIns="87914" tIns="87914" rIns="87914" bIns="87914" anchor="b"/>
          <a:lstStyle/>
          <a:p>
            <a:endParaRPr/>
          </a:p>
        </p:txBody>
      </p:sp>
      <p:sp>
        <p:nvSpPr>
          <p:cNvPr id="50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20609190" y="12818461"/>
            <a:ext cx="498215" cy="518729"/>
          </a:xfrm>
          <a:prstGeom prst="rect">
            <a:avLst/>
          </a:prstGeom>
        </p:spPr>
        <p:txBody>
          <a:bodyPr lIns="87914" tIns="87914" rIns="87914" bIns="87914"/>
          <a:lstStyle>
            <a:lvl1pPr>
              <a:defRPr sz="2200"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3276600" y="549276"/>
            <a:ext cx="17830800" cy="2286002"/>
          </a:xfrm>
          <a:prstGeom prst="rect">
            <a:avLst/>
          </a:prstGeom>
        </p:spPr>
        <p:txBody>
          <a:bodyPr lIns="87914" tIns="87914" rIns="87914" bIns="87914"/>
          <a:lstStyle>
            <a:lvl1pPr algn="ctr">
              <a:lnSpc>
                <a:spcPct val="100000"/>
              </a:lnSpc>
              <a:defRPr sz="8400"/>
            </a:lvl1pPr>
          </a:lstStyle>
          <a:p>
            <a:r>
              <a:t>Текст заголовка</a:t>
            </a:r>
          </a:p>
        </p:txBody>
      </p:sp>
      <p:sp>
        <p:nvSpPr>
          <p:cNvPr id="58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20609190" y="12818461"/>
            <a:ext cx="498215" cy="518729"/>
          </a:xfrm>
          <a:prstGeom prst="rect">
            <a:avLst/>
          </a:prstGeom>
        </p:spPr>
        <p:txBody>
          <a:bodyPr lIns="87914" tIns="87914" rIns="87914" bIns="87914"/>
          <a:lstStyle>
            <a:lvl1pPr>
              <a:defRPr sz="2200"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20609190" y="12818461"/>
            <a:ext cx="498215" cy="518729"/>
          </a:xfrm>
          <a:prstGeom prst="rect">
            <a:avLst/>
          </a:prstGeom>
        </p:spPr>
        <p:txBody>
          <a:bodyPr lIns="87914" tIns="87914" rIns="87914" bIns="87914"/>
          <a:lstStyle>
            <a:lvl1pPr>
              <a:defRPr sz="2200"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3276601" y="546098"/>
            <a:ext cx="6518018" cy="2324102"/>
          </a:xfrm>
          <a:prstGeom prst="rect">
            <a:avLst/>
          </a:prstGeom>
        </p:spPr>
        <p:txBody>
          <a:bodyPr lIns="87914" tIns="87914" rIns="87914" bIns="87914" anchor="b"/>
          <a:lstStyle>
            <a:lvl1pPr>
              <a:lnSpc>
                <a:spcPct val="100000"/>
              </a:lnSpc>
              <a:defRPr sz="3800" b="1"/>
            </a:lvl1pPr>
          </a:lstStyle>
          <a:p>
            <a:r>
              <a:t>Текст заголовка</a:t>
            </a:r>
          </a:p>
        </p:txBody>
      </p:sp>
      <p:sp>
        <p:nvSpPr>
          <p:cNvPr id="73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10031944" y="546106"/>
            <a:ext cx="11075460" cy="11706226"/>
          </a:xfrm>
          <a:prstGeom prst="rect">
            <a:avLst/>
          </a:prstGeom>
        </p:spPr>
        <p:txBody>
          <a:bodyPr lIns="87914" tIns="87914" rIns="87914" bIns="87914"/>
          <a:lstStyle>
            <a:lvl1pPr marL="657226" indent="-657226">
              <a:lnSpc>
                <a:spcPct val="100000"/>
              </a:lnSpc>
              <a:spcBef>
                <a:spcPts val="1400"/>
              </a:spcBef>
              <a:defRPr sz="6000"/>
            </a:lvl1pPr>
            <a:lvl2pPr marL="1048454" indent="-610303">
              <a:lnSpc>
                <a:spcPct val="100000"/>
              </a:lnSpc>
              <a:spcBef>
                <a:spcPts val="1400"/>
              </a:spcBef>
              <a:buChar char="–"/>
              <a:defRPr sz="6000"/>
            </a:lvl2pPr>
            <a:lvl3pPr marL="1450975" indent="-571500">
              <a:lnSpc>
                <a:spcPct val="100000"/>
              </a:lnSpc>
              <a:spcBef>
                <a:spcPts val="1400"/>
              </a:spcBef>
              <a:defRPr sz="6000"/>
            </a:lvl3pPr>
            <a:lvl4pPr marL="2011027" indent="-691813">
              <a:lnSpc>
                <a:spcPct val="100000"/>
              </a:lnSpc>
              <a:spcBef>
                <a:spcPts val="1400"/>
              </a:spcBef>
              <a:buChar char="–"/>
              <a:defRPr sz="6000"/>
            </a:lvl4pPr>
            <a:lvl5pPr marL="2450763" indent="-691813">
              <a:lnSpc>
                <a:spcPct val="100000"/>
              </a:lnSpc>
              <a:spcBef>
                <a:spcPts val="1400"/>
              </a:spcBef>
              <a:buChar char="»"/>
              <a:defRPr sz="60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4" name="Текст 3"/>
          <p:cNvSpPr>
            <a:spLocks noGrp="1"/>
          </p:cNvSpPr>
          <p:nvPr>
            <p:ph type="body" sz="quarter" idx="21"/>
          </p:nvPr>
        </p:nvSpPr>
        <p:spPr>
          <a:xfrm>
            <a:off x="3276601" y="2870202"/>
            <a:ext cx="6518018" cy="9382130"/>
          </a:xfrm>
          <a:prstGeom prst="rect">
            <a:avLst/>
          </a:prstGeom>
        </p:spPr>
        <p:txBody>
          <a:bodyPr lIns="87914" tIns="87914" rIns="87914" bIns="87914"/>
          <a:lstStyle/>
          <a:p>
            <a:endParaRPr/>
          </a:p>
        </p:txBody>
      </p:sp>
      <p:sp>
        <p:nvSpPr>
          <p:cNvPr id="7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20609190" y="12818461"/>
            <a:ext cx="498215" cy="518729"/>
          </a:xfrm>
          <a:prstGeom prst="rect">
            <a:avLst/>
          </a:prstGeom>
        </p:spPr>
        <p:txBody>
          <a:bodyPr lIns="87914" tIns="87914" rIns="87914" bIns="87914"/>
          <a:lstStyle>
            <a:lvl1pPr>
              <a:defRPr sz="2200"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169290" y="9601200"/>
            <a:ext cx="11887204" cy="1133476"/>
          </a:xfrm>
          <a:prstGeom prst="rect">
            <a:avLst/>
          </a:prstGeom>
        </p:spPr>
        <p:txBody>
          <a:bodyPr lIns="87914" tIns="87914" rIns="87914" bIns="87914" anchor="b"/>
          <a:lstStyle>
            <a:lvl1pPr>
              <a:lnSpc>
                <a:spcPct val="100000"/>
              </a:lnSpc>
              <a:defRPr sz="3800" b="1"/>
            </a:lvl1pPr>
          </a:lstStyle>
          <a:p>
            <a:r>
              <a:t>Текст заголовка</a:t>
            </a:r>
          </a:p>
        </p:txBody>
      </p:sp>
      <p:sp>
        <p:nvSpPr>
          <p:cNvPr id="83" name="Рисунок 2"/>
          <p:cNvSpPr>
            <a:spLocks noGrp="1"/>
          </p:cNvSpPr>
          <p:nvPr>
            <p:ph type="pic" sz="half" idx="21"/>
          </p:nvPr>
        </p:nvSpPr>
        <p:spPr>
          <a:xfrm>
            <a:off x="6169290" y="1225550"/>
            <a:ext cx="11887204" cy="8229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6169290" y="10734678"/>
            <a:ext cx="11887204" cy="1609734"/>
          </a:xfrm>
          <a:prstGeom prst="rect">
            <a:avLst/>
          </a:prstGeom>
        </p:spPr>
        <p:txBody>
          <a:bodyPr lIns="87914" tIns="87914" rIns="87914" bIns="87914"/>
          <a:lstStyle>
            <a:lvl1pPr marL="0" indent="0">
              <a:lnSpc>
                <a:spcPct val="100000"/>
              </a:lnSpc>
              <a:spcBef>
                <a:spcPts val="600"/>
              </a:spcBef>
              <a:buSzTx/>
              <a:buFontTx/>
              <a:buNone/>
              <a:defRPr sz="2800"/>
            </a:lvl1pPr>
            <a:lvl2pPr marL="0" indent="0">
              <a:lnSpc>
                <a:spcPct val="100000"/>
              </a:lnSpc>
              <a:spcBef>
                <a:spcPts val="600"/>
              </a:spcBef>
              <a:buSzTx/>
              <a:buFontTx/>
              <a:buNone/>
              <a:defRPr sz="2800"/>
            </a:lvl2pPr>
            <a:lvl3pPr marL="0" indent="0">
              <a:lnSpc>
                <a:spcPct val="100000"/>
              </a:lnSpc>
              <a:spcBef>
                <a:spcPts val="600"/>
              </a:spcBef>
              <a:buSzTx/>
              <a:buFontTx/>
              <a:buNone/>
              <a:defRPr sz="2800"/>
            </a:lvl3pPr>
            <a:lvl4pPr marL="0" indent="0">
              <a:lnSpc>
                <a:spcPct val="100000"/>
              </a:lnSpc>
              <a:spcBef>
                <a:spcPts val="600"/>
              </a:spcBef>
              <a:buSzTx/>
              <a:buFontTx/>
              <a:buNone/>
              <a:defRPr sz="2800"/>
            </a:lvl4pPr>
            <a:lvl5pPr marL="0" indent="0">
              <a:lnSpc>
                <a:spcPct val="100000"/>
              </a:lnSpc>
              <a:spcBef>
                <a:spcPts val="600"/>
              </a:spcBef>
              <a:buSzTx/>
              <a:buFontTx/>
              <a:buNone/>
              <a:defRPr sz="28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8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20609190" y="12818461"/>
            <a:ext cx="498215" cy="518729"/>
          </a:xfrm>
          <a:prstGeom prst="rect">
            <a:avLst/>
          </a:prstGeom>
        </p:spPr>
        <p:txBody>
          <a:bodyPr lIns="87914" tIns="87914" rIns="87914" bIns="87914"/>
          <a:lstStyle>
            <a:lvl1pPr>
              <a:defRPr sz="2200"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93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9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F4B8-07DF-491D-A6B5-5AC8B5260220}" type="datetimeFigureOut">
              <a:rPr lang="ru-RU" smtClean="0"/>
              <a:t>09.02.24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22147843" y="12800830"/>
            <a:ext cx="559761" cy="553990"/>
          </a:xfrm>
        </p:spPr>
        <p:txBody>
          <a:bodyPr/>
          <a:lstStyle/>
          <a:p>
            <a:fld id="{93EEEEAF-E0B6-4590-AFB0-3037C70D4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895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676400" y="730250"/>
            <a:ext cx="21031200" cy="2651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6" tIns="91436" rIns="91436" bIns="91436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6" tIns="91436" rIns="91436" bIns="91436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22174189" y="12802237"/>
            <a:ext cx="533415" cy="551175"/>
          </a:xfrm>
          <a:prstGeom prst="rect">
            <a:avLst/>
          </a:prstGeom>
          <a:ln w="12700">
            <a:miter lim="400000"/>
          </a:ln>
        </p:spPr>
        <p:txBody>
          <a:bodyPr wrap="none" lIns="91436" tIns="91436" rIns="91436" bIns="91436" anchor="ctr">
            <a:spAutoFit/>
          </a:bodyPr>
          <a:lstStyle>
            <a:lvl1pPr algn="r">
              <a:defRPr sz="24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ransition spd="med"/>
  <p:hf hdr="0" ftr="0" dt="0"/>
  <p:txStyles>
    <p:titleStyle>
      <a:lvl1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entury Gothic"/>
        </a:defRPr>
      </a:lvl1pPr>
      <a:lvl2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entury Gothic"/>
        </a:defRPr>
      </a:lvl2pPr>
      <a:lvl3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entury Gothic"/>
        </a:defRPr>
      </a:lvl3pPr>
      <a:lvl4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entury Gothic"/>
        </a:defRPr>
      </a:lvl4pPr>
      <a:lvl5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entury Gothic"/>
        </a:defRPr>
      </a:lvl5pPr>
      <a:lvl6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entury Gothic"/>
        </a:defRPr>
      </a:lvl6pPr>
      <a:lvl7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entury Gothic"/>
        </a:defRPr>
      </a:lvl7pPr>
      <a:lvl8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entury Gothic"/>
        </a:defRPr>
      </a:lvl8pPr>
      <a:lvl9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entury Gothic"/>
        </a:defRPr>
      </a:lvl9pPr>
    </p:titleStyle>
    <p:bodyStyle>
      <a:lvl1pPr marL="457200" marR="0" indent="-4572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Century Gothic"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entury Gothic"/>
        </a:defRPr>
      </a:lvl1pPr>
      <a:lvl2pPr marL="990600" marR="0" indent="-5334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Century Gothic"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entury Gothic"/>
        </a:defRPr>
      </a:lvl2pPr>
      <a:lvl3pPr marL="1554477" marR="0" indent="-640077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Century Gothic"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entury Gothic"/>
        </a:defRPr>
      </a:lvl3pPr>
      <a:lvl4pPr marL="2082800" marR="0" indent="-7112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Century Gothic"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entury Gothic"/>
        </a:defRPr>
      </a:lvl4pPr>
      <a:lvl5pPr marL="2540000" marR="0" indent="-7112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Century Gothic"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entury Gothic"/>
        </a:defRPr>
      </a:lvl5pPr>
      <a:lvl6pPr marL="2997200" marR="0" indent="-7112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Century Gothic"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entury Gothic"/>
        </a:defRPr>
      </a:lvl6pPr>
      <a:lvl7pPr marL="3454400" marR="0" indent="-7112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Century Gothic"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entury Gothic"/>
        </a:defRPr>
      </a:lvl7pPr>
      <a:lvl8pPr marL="3911600" marR="0" indent="-7112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Century Gothic"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entury Gothic"/>
        </a:defRPr>
      </a:lvl8pPr>
      <a:lvl9pPr marL="4368800" marR="0" indent="-7112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Century Gothic"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entury Gothic"/>
        </a:defRPr>
      </a:lvl9pPr>
    </p:bodyStyle>
    <p:otherStyle>
      <a:lvl1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1pPr>
      <a:lvl2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2pPr>
      <a:lvl3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3pPr>
      <a:lvl4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4pPr>
      <a:lvl5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5pPr>
      <a:lvl6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6pPr>
      <a:lvl7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7pPr>
      <a:lvl8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8pPr>
      <a:lvl9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24384002" cy="6960253"/>
          </a:xfrm>
          <a:prstGeom prst="rect">
            <a:avLst/>
          </a:prstGeom>
          <a:gradFill>
            <a:gsLst>
              <a:gs pos="0">
                <a:srgbClr val="CAE9F8">
                  <a:alpha val="80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5830" tIns="87916" rIns="175830" bIns="87916" anchor="ctr"/>
          <a:lstStyle/>
          <a:p>
            <a:pPr algn="ctr">
              <a:defRPr/>
            </a:pPr>
            <a:endParaRPr lang="ru-RU" sz="720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979206" y="2306405"/>
            <a:ext cx="18288000" cy="1760418"/>
          </a:xfrm>
        </p:spPr>
        <p:txBody>
          <a:bodyPr>
            <a:noAutofit/>
          </a:bodyPr>
          <a:lstStyle/>
          <a:p>
            <a:r>
              <a:rPr lang="ru-RU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Построить дом?</a:t>
            </a:r>
            <a:endParaRPr lang="ru-RU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98015"/>
            <a:ext cx="24384000" cy="32179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22626" y="9555798"/>
            <a:ext cx="12582994" cy="94957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lnSpc>
                <a:spcPct val="80000"/>
              </a:lnSpc>
              <a:buSzPct val="100000"/>
              <a:defRPr sz="2400" b="1">
                <a:solidFill>
                  <a:srgbClr val="000000"/>
                </a:solidFill>
              </a:defRPr>
            </a:lvl1pPr>
            <a:lvl2pPr marL="360363" indent="-179388" defTabSz="358775">
              <a:spcBef>
                <a:spcPct val="20000"/>
              </a:spcBef>
              <a:buClr>
                <a:srgbClr val="266234"/>
              </a:buClr>
              <a:buSzPct val="140000"/>
              <a:buFont typeface="Arial"/>
              <a:buChar char="•"/>
              <a:defRPr sz="1200"/>
            </a:lvl2pPr>
            <a:lvl3pPr marL="536575" indent="-157163">
              <a:spcBef>
                <a:spcPct val="20000"/>
              </a:spcBef>
              <a:buClr>
                <a:srgbClr val="266234"/>
              </a:buClr>
              <a:buSzPct val="120000"/>
              <a:buFont typeface="Wingdings" charset="2"/>
              <a:buChar char="§"/>
              <a:defRPr sz="1200"/>
            </a:lvl3pPr>
            <a:lvl4pPr marL="715963" indent="-174625">
              <a:spcBef>
                <a:spcPct val="20000"/>
              </a:spcBef>
              <a:buClr>
                <a:srgbClr val="266234"/>
              </a:buClr>
              <a:buFont typeface="Arial"/>
              <a:buChar char="–"/>
              <a:defRPr sz="1200"/>
            </a:lvl4pPr>
            <a:lvl5pPr marL="896938" indent="-176213">
              <a:spcBef>
                <a:spcPct val="20000"/>
              </a:spcBef>
              <a:buClr>
                <a:srgbClr val="266234"/>
              </a:buClr>
              <a:buSzPct val="50000"/>
              <a:buFont typeface="Wingdings" charset="2"/>
              <a:buChar char="u"/>
              <a:defRPr sz="12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algn="ctr"/>
            <a:r>
              <a:rPr lang="ru-RU" sz="3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Программы поддержки молодежи на селе</a:t>
            </a:r>
          </a:p>
          <a:p>
            <a:pPr algn="ctr"/>
            <a:r>
              <a:rPr lang="ru-RU" sz="3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АО «</a:t>
            </a:r>
            <a:r>
              <a:rPr lang="ru-RU" sz="3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Россельхозбанк</a:t>
            </a:r>
            <a:r>
              <a:rPr lang="ru-RU" sz="3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algn="ctr"/>
            <a:r>
              <a:rPr lang="ru-RU" sz="3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2024г.</a:t>
            </a:r>
            <a:endParaRPr lang="ru-RU" sz="3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65" y="448286"/>
            <a:ext cx="3362710" cy="2893430"/>
          </a:xfrm>
          <a:prstGeom prst="rect">
            <a:avLst/>
          </a:prstGeom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12657513" y="2306405"/>
            <a:ext cx="7758545" cy="17604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6" tIns="91436" rIns="91436" bIns="91436" anchor="b">
            <a:noAutofit/>
          </a:bodyPr>
          <a:lstStyle>
            <a:lvl1pPr marL="0" marR="0" indent="0" algn="ctr" defTabSz="18288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entury Gothic"/>
              </a:defRPr>
            </a:lvl1pPr>
            <a:lvl2pPr marL="0" marR="0" indent="0" algn="l" defTabSz="18288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entury Gothic"/>
              </a:defRPr>
            </a:lvl2pPr>
            <a:lvl3pPr marL="0" marR="0" indent="0" algn="l" defTabSz="18288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entury Gothic"/>
              </a:defRPr>
            </a:lvl3pPr>
            <a:lvl4pPr marL="0" marR="0" indent="0" algn="l" defTabSz="18288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entury Gothic"/>
              </a:defRPr>
            </a:lvl4pPr>
            <a:lvl5pPr marL="0" marR="0" indent="0" algn="l" defTabSz="18288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entury Gothic"/>
              </a:defRPr>
            </a:lvl5pPr>
            <a:lvl6pPr marL="0" marR="0" indent="0" algn="l" defTabSz="18288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entury Gothic"/>
              </a:defRPr>
            </a:lvl6pPr>
            <a:lvl7pPr marL="0" marR="0" indent="0" algn="l" defTabSz="18288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entury Gothic"/>
              </a:defRPr>
            </a:lvl7pPr>
            <a:lvl8pPr marL="0" marR="0" indent="0" algn="l" defTabSz="18288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entury Gothic"/>
              </a:defRPr>
            </a:lvl8pPr>
            <a:lvl9pPr marL="0" marR="0" indent="0" algn="l" defTabSz="18288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entury Gothic"/>
              </a:defRPr>
            </a:lvl9pPr>
          </a:lstStyle>
          <a:p>
            <a:pPr hangingPunct="1"/>
            <a:r>
              <a:rPr lang="ru-RU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Сделать ремонт?</a:t>
            </a:r>
            <a:endParaRPr lang="ru-RU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048000" y="5199835"/>
            <a:ext cx="18288000" cy="17604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6" tIns="91436" rIns="91436" bIns="91436" anchor="b">
            <a:noAutofit/>
          </a:bodyPr>
          <a:lstStyle>
            <a:lvl1pPr marL="0" marR="0" indent="0" algn="ctr" defTabSz="18288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entury Gothic"/>
              </a:defRPr>
            </a:lvl1pPr>
            <a:lvl2pPr marL="0" marR="0" indent="0" algn="l" defTabSz="18288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entury Gothic"/>
              </a:defRPr>
            </a:lvl2pPr>
            <a:lvl3pPr marL="0" marR="0" indent="0" algn="l" defTabSz="18288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entury Gothic"/>
              </a:defRPr>
            </a:lvl3pPr>
            <a:lvl4pPr marL="0" marR="0" indent="0" algn="l" defTabSz="18288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entury Gothic"/>
              </a:defRPr>
            </a:lvl4pPr>
            <a:lvl5pPr marL="0" marR="0" indent="0" algn="l" defTabSz="18288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entury Gothic"/>
              </a:defRPr>
            </a:lvl5pPr>
            <a:lvl6pPr marL="0" marR="0" indent="0" algn="l" defTabSz="18288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entury Gothic"/>
              </a:defRPr>
            </a:lvl6pPr>
            <a:lvl7pPr marL="0" marR="0" indent="0" algn="l" defTabSz="18288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entury Gothic"/>
              </a:defRPr>
            </a:lvl7pPr>
            <a:lvl8pPr marL="0" marR="0" indent="0" algn="l" defTabSz="18288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entury Gothic"/>
              </a:defRPr>
            </a:lvl8pPr>
            <a:lvl9pPr marL="0" marR="0" indent="0" algn="l" defTabSz="18288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entury Gothic"/>
              </a:defRPr>
            </a:lvl9pPr>
          </a:lstStyle>
          <a:p>
            <a:pPr hangingPunct="1"/>
            <a:r>
              <a:rPr lang="ru-RU" sz="8800" dirty="0" smtClean="0">
                <a:latin typeface="Arial" panose="020B0604020202020204" pitchFamily="34" charset="0"/>
                <a:cs typeface="Arial" panose="020B0604020202020204" pitchFamily="34" charset="0"/>
              </a:rPr>
              <a:t>Реально с РСХБ!</a:t>
            </a:r>
            <a:endParaRPr lang="ru-RU" sz="8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08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946185" y="2764502"/>
            <a:ext cx="10423951" cy="7206003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11773255" y="2160048"/>
            <a:ext cx="2593742" cy="2664086"/>
            <a:chOff x="6629485" y="1484081"/>
            <a:chExt cx="1575255" cy="1532016"/>
          </a:xfrm>
        </p:grpSpPr>
        <p:sp>
          <p:nvSpPr>
            <p:cNvPr id="6" name="Прямоугольник 5"/>
            <p:cNvSpPr/>
            <p:nvPr/>
          </p:nvSpPr>
          <p:spPr bwMode="auto">
            <a:xfrm>
              <a:off x="6990878" y="1484081"/>
              <a:ext cx="1213862" cy="121386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 bwMode="auto">
            <a:xfrm>
              <a:off x="6629485" y="1802235"/>
              <a:ext cx="1213862" cy="121386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/>
              <a:endParaRPr lang="ru-RU"/>
            </a:p>
          </p:txBody>
        </p:sp>
        <p:sp>
          <p:nvSpPr>
            <p:cNvPr id="8" name="Rectangle 122"/>
            <p:cNvSpPr>
              <a:spLocks noChangeArrowheads="1"/>
            </p:cNvSpPr>
            <p:nvPr/>
          </p:nvSpPr>
          <p:spPr bwMode="auto">
            <a:xfrm>
              <a:off x="6819863" y="1849763"/>
              <a:ext cx="1081444" cy="7398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0" tIns="0" rIns="0" bIns="0">
              <a:spAutoFit/>
            </a:bodyPr>
            <a:lstStyle/>
            <a:p>
              <a:pPr marL="0" lvl="1" defTabSz="871538">
                <a:lnSpc>
                  <a:spcPct val="95000"/>
                </a:lnSpc>
                <a:spcAft>
                  <a:spcPts val="600"/>
                </a:spcAft>
                <a:buClr>
                  <a:srgbClr val="000000"/>
                </a:buClr>
                <a:buSzPct val="125000"/>
                <a:defRPr/>
              </a:pPr>
              <a:r>
                <a:rPr lang="ru-RU" sz="8800" b="1" kern="800" spc="-7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ru-RU" sz="6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ru-RU" sz="13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692840" y="2511767"/>
              <a:ext cx="1087152" cy="28318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ru-RU" sz="3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годовых</a:t>
              </a:r>
              <a:endParaRPr lang="ru-RU" sz="32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65" y="448286"/>
            <a:ext cx="2019417" cy="173759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93261" y="6686568"/>
            <a:ext cx="2988529" cy="48179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indent="0">
              <a:lnSpc>
                <a:spcPct val="80000"/>
              </a:lnSpc>
              <a:spcBef>
                <a:spcPts val="0"/>
              </a:spcBef>
              <a:buSzPct val="100000"/>
              <a:buFontTx/>
              <a:buNone/>
              <a:defRPr sz="1400" b="1" spc="-2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Proxima Nova" charset="0"/>
                <a:cs typeface="Arial" panose="020B0604020202020204" pitchFamily="34" charset="0"/>
              </a:defRPr>
            </a:lvl1pPr>
            <a:lvl2pPr marL="360363" indent="-179388" defTabSz="358775">
              <a:spcBef>
                <a:spcPct val="20000"/>
              </a:spcBef>
              <a:buClr>
                <a:srgbClr val="266234"/>
              </a:buClr>
              <a:buSzPct val="140000"/>
              <a:buFont typeface="Arial"/>
              <a:buChar char="•"/>
              <a:defRPr sz="1200"/>
            </a:lvl2pPr>
            <a:lvl3pPr marL="536575" indent="-157163">
              <a:spcBef>
                <a:spcPct val="20000"/>
              </a:spcBef>
              <a:buClr>
                <a:srgbClr val="266234"/>
              </a:buClr>
              <a:buSzPct val="120000"/>
              <a:buFont typeface="Wingdings" charset="2"/>
              <a:buChar char="§"/>
              <a:defRPr sz="1200"/>
            </a:lvl3pPr>
            <a:lvl4pPr marL="715963" indent="-174625">
              <a:spcBef>
                <a:spcPct val="20000"/>
              </a:spcBef>
              <a:buClr>
                <a:srgbClr val="266234"/>
              </a:buClr>
              <a:buFont typeface="Arial"/>
              <a:buChar char="–"/>
              <a:defRPr sz="1200"/>
            </a:lvl4pPr>
            <a:lvl5pPr marL="896938" indent="-176213">
              <a:spcBef>
                <a:spcPct val="20000"/>
              </a:spcBef>
              <a:buClr>
                <a:srgbClr val="266234"/>
              </a:buClr>
              <a:buSzPct val="50000"/>
              <a:buFont typeface="Wingdings" charset="2"/>
              <a:buChar char="u"/>
              <a:defRPr sz="12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ru-RU" sz="2800" b="0" spc="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СРОК</a:t>
            </a:r>
            <a:r>
              <a:rPr lang="ru-RU" sz="2800" b="0" dirty="0"/>
              <a:t> </a:t>
            </a:r>
          </a:p>
          <a:p>
            <a:r>
              <a:rPr lang="ru-RU" sz="2800" b="0" spc="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КРЕДИТА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60288" y="5066177"/>
            <a:ext cx="3798844" cy="8850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indent="0">
              <a:lnSpc>
                <a:spcPct val="80000"/>
              </a:lnSpc>
              <a:spcBef>
                <a:spcPts val="0"/>
              </a:spcBef>
              <a:buSzPct val="100000"/>
              <a:buFontTx/>
              <a:buNone/>
              <a:defRPr sz="1400" b="1" spc="-2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Proxima Nova" charset="0"/>
                <a:cs typeface="Arial" panose="020B0604020202020204" pitchFamily="34" charset="0"/>
              </a:defRPr>
            </a:lvl1pPr>
            <a:lvl2pPr marL="360363" indent="-179388" defTabSz="358775">
              <a:spcBef>
                <a:spcPct val="20000"/>
              </a:spcBef>
              <a:buClr>
                <a:srgbClr val="266234"/>
              </a:buClr>
              <a:buSzPct val="140000"/>
              <a:buFont typeface="Arial"/>
              <a:buChar char="•"/>
              <a:defRPr sz="1200"/>
            </a:lvl2pPr>
            <a:lvl3pPr marL="536575" indent="-157163">
              <a:spcBef>
                <a:spcPct val="20000"/>
              </a:spcBef>
              <a:buClr>
                <a:srgbClr val="266234"/>
              </a:buClr>
              <a:buSzPct val="120000"/>
              <a:buFont typeface="Wingdings" charset="2"/>
              <a:buChar char="§"/>
              <a:defRPr sz="1200"/>
            </a:lvl3pPr>
            <a:lvl4pPr marL="715963" indent="-174625">
              <a:spcBef>
                <a:spcPct val="20000"/>
              </a:spcBef>
              <a:buClr>
                <a:srgbClr val="266234"/>
              </a:buClr>
              <a:buFont typeface="Arial"/>
              <a:buChar char="–"/>
              <a:defRPr sz="1200"/>
            </a:lvl4pPr>
            <a:lvl5pPr marL="896938" indent="-176213">
              <a:spcBef>
                <a:spcPct val="20000"/>
              </a:spcBef>
              <a:buClr>
                <a:srgbClr val="266234"/>
              </a:buClr>
              <a:buSzPct val="50000"/>
              <a:buFont typeface="Wingdings" charset="2"/>
              <a:buChar char="u"/>
              <a:defRPr sz="12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ru-RU" sz="2800" b="0" spc="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ПЕРВОНАЧАЛЬНЫЙ</a:t>
            </a:r>
            <a:r>
              <a:rPr lang="ru-RU" sz="2800" b="0" dirty="0"/>
              <a:t> </a:t>
            </a:r>
            <a:r>
              <a:rPr lang="ru-RU" sz="2800" b="0" spc="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ВЗНОС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63027" y="3872365"/>
            <a:ext cx="2988530" cy="5374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lnSpc>
                <a:spcPct val="80000"/>
              </a:lnSpc>
              <a:buSzPct val="100000"/>
              <a:defRPr sz="2400" b="1">
                <a:solidFill>
                  <a:srgbClr val="000000"/>
                </a:solidFill>
              </a:defRPr>
            </a:lvl1pPr>
            <a:lvl2pPr marL="360363" indent="-179388" defTabSz="358775">
              <a:spcBef>
                <a:spcPct val="20000"/>
              </a:spcBef>
              <a:buClr>
                <a:srgbClr val="266234"/>
              </a:buClr>
              <a:buSzPct val="140000"/>
              <a:buFont typeface="Arial"/>
              <a:buChar char="•"/>
              <a:defRPr sz="1200"/>
            </a:lvl2pPr>
            <a:lvl3pPr marL="536575" indent="-157163">
              <a:spcBef>
                <a:spcPct val="20000"/>
              </a:spcBef>
              <a:buClr>
                <a:srgbClr val="266234"/>
              </a:buClr>
              <a:buSzPct val="120000"/>
              <a:buFont typeface="Wingdings" charset="2"/>
              <a:buChar char="§"/>
              <a:defRPr sz="1200"/>
            </a:lvl3pPr>
            <a:lvl4pPr marL="715963" indent="-174625">
              <a:spcBef>
                <a:spcPct val="20000"/>
              </a:spcBef>
              <a:buClr>
                <a:srgbClr val="266234"/>
              </a:buClr>
              <a:buFont typeface="Arial"/>
              <a:buChar char="–"/>
              <a:defRPr sz="1200"/>
            </a:lvl4pPr>
            <a:lvl5pPr marL="896938" indent="-176213">
              <a:spcBef>
                <a:spcPct val="20000"/>
              </a:spcBef>
              <a:buClr>
                <a:srgbClr val="266234"/>
              </a:buClr>
              <a:buSzPct val="50000"/>
              <a:buFont typeface="Wingdings" charset="2"/>
              <a:buChar char="u"/>
              <a:defRPr sz="12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ru-RU" sz="2800" b="0" dirty="0"/>
              <a:t>СУММА </a:t>
            </a:r>
          </a:p>
          <a:p>
            <a:r>
              <a:rPr lang="ru-RU" sz="2800" b="0" dirty="0"/>
              <a:t>КРЕДИТА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60288" y="2392634"/>
            <a:ext cx="3982813" cy="5374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indent="0">
              <a:lnSpc>
                <a:spcPct val="80000"/>
              </a:lnSpc>
              <a:spcBef>
                <a:spcPts val="0"/>
              </a:spcBef>
              <a:buSzPct val="100000"/>
              <a:buFontTx/>
              <a:buNone/>
              <a:defRPr sz="1400" b="1" spc="-2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Proxima Nova" charset="0"/>
                <a:cs typeface="Arial" panose="020B0604020202020204" pitchFamily="34" charset="0"/>
              </a:defRPr>
            </a:lvl1pPr>
            <a:lvl2pPr marL="360363" indent="-179388" defTabSz="358775">
              <a:spcBef>
                <a:spcPct val="20000"/>
              </a:spcBef>
              <a:buClr>
                <a:srgbClr val="266234"/>
              </a:buClr>
              <a:buSzPct val="140000"/>
              <a:buFont typeface="Arial"/>
              <a:buChar char="•"/>
              <a:defRPr sz="1200"/>
            </a:lvl2pPr>
            <a:lvl3pPr marL="536575" indent="-157163">
              <a:spcBef>
                <a:spcPct val="20000"/>
              </a:spcBef>
              <a:buClr>
                <a:srgbClr val="266234"/>
              </a:buClr>
              <a:buSzPct val="120000"/>
              <a:buFont typeface="Wingdings" charset="2"/>
              <a:buChar char="§"/>
              <a:defRPr sz="1200"/>
            </a:lvl3pPr>
            <a:lvl4pPr marL="715963" indent="-174625">
              <a:spcBef>
                <a:spcPct val="20000"/>
              </a:spcBef>
              <a:buClr>
                <a:srgbClr val="266234"/>
              </a:buClr>
              <a:buFont typeface="Arial"/>
              <a:buChar char="–"/>
              <a:defRPr sz="1200"/>
            </a:lvl4pPr>
            <a:lvl5pPr marL="896938" indent="-176213">
              <a:spcBef>
                <a:spcPct val="20000"/>
              </a:spcBef>
              <a:buClr>
                <a:srgbClr val="266234"/>
              </a:buClr>
              <a:buSzPct val="50000"/>
              <a:buFont typeface="Wingdings" charset="2"/>
              <a:buChar char="u"/>
              <a:defRPr sz="12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ru-RU" sz="2800" b="0" spc="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ПРОЦЕНТНАЯ </a:t>
            </a:r>
            <a:endParaRPr lang="ru-RU" sz="2800" b="0" spc="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r>
              <a:rPr lang="ru-RU" sz="2800" b="0" spc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СТАВКА</a:t>
            </a:r>
            <a:endParaRPr lang="ru-RU" sz="2800" b="0" spc="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16552" y="315849"/>
            <a:ext cx="1825818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558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5500" b="1" cap="all" spc="550" dirty="0" smtClean="0">
                <a:solidFill>
                  <a:srgbClr val="294F31"/>
                </a:solidFill>
              </a:rPr>
              <a:t>СЕЛЬСКАЯ ИПОТЕКА</a:t>
            </a:r>
            <a:endParaRPr lang="ru-RU" sz="5500" b="1" cap="all" spc="550" dirty="0">
              <a:solidFill>
                <a:srgbClr val="294F3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60288" y="8380721"/>
            <a:ext cx="382965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ДОПОЛНИТЕЛЬНЫЕ ВОЗМОЖНОСТИ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552996" y="6390822"/>
            <a:ext cx="33742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dirty="0"/>
              <a:t>до</a:t>
            </a:r>
            <a:r>
              <a:rPr lang="ru-RU" sz="2800" b="1" dirty="0"/>
              <a:t> </a:t>
            </a:r>
            <a:r>
              <a:rPr lang="ru-RU" b="1" dirty="0"/>
              <a:t>25</a:t>
            </a:r>
            <a:r>
              <a:rPr lang="ru-RU" sz="2800" b="1" dirty="0"/>
              <a:t> </a:t>
            </a:r>
            <a:r>
              <a:rPr lang="ru-RU" sz="2800" dirty="0"/>
              <a:t>лет</a:t>
            </a:r>
            <a:r>
              <a:rPr lang="ru-RU" sz="2800" b="1" dirty="0"/>
              <a:t> </a:t>
            </a:r>
          </a:p>
          <a:p>
            <a:pPr>
              <a:lnSpc>
                <a:spcPct val="80000"/>
              </a:lnSpc>
            </a:pPr>
            <a:r>
              <a:rPr lang="ru-RU" sz="2400" dirty="0"/>
              <a:t>(включительно)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552996" y="5075329"/>
            <a:ext cx="222771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dirty="0"/>
              <a:t>от</a:t>
            </a:r>
            <a:r>
              <a:rPr lang="ru-RU" b="1" dirty="0"/>
              <a:t> 2</a:t>
            </a:r>
            <a:r>
              <a:rPr lang="ru-RU" b="1" dirty="0" smtClean="0"/>
              <a:t>0</a:t>
            </a:r>
            <a:r>
              <a:rPr lang="ru-RU" dirty="0"/>
              <a:t>%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522533" y="7548955"/>
            <a:ext cx="5918383" cy="2814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dirty="0"/>
              <a:t>Возможность оформления заемщиками-супругами двух кредитов для приобретения объекта недвижимости большей </a:t>
            </a:r>
            <a:r>
              <a:rPr lang="ru-RU" sz="2400" dirty="0" smtClean="0"/>
              <a:t>стоимостью.</a:t>
            </a:r>
          </a:p>
          <a:p>
            <a:pPr>
              <a:lnSpc>
                <a:spcPct val="80000"/>
              </a:lnSpc>
            </a:pPr>
            <a:r>
              <a:rPr lang="ru-RU" sz="2400" dirty="0" smtClean="0"/>
              <a:t>Таким образом, максимальная сумма кредита увеличивается </a:t>
            </a:r>
            <a:r>
              <a:rPr lang="ru-RU" sz="3200" b="1" dirty="0" smtClean="0"/>
              <a:t>до 12 млн. рублей</a:t>
            </a:r>
            <a:endParaRPr lang="ru-RU" sz="3200" b="1" dirty="0"/>
          </a:p>
          <a:p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599835" y="3432531"/>
            <a:ext cx="3407326" cy="1250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200"/>
              </a:spcAft>
              <a:buClr>
                <a:srgbClr val="5EA038"/>
              </a:buClr>
            </a:pPr>
            <a:r>
              <a:rPr lang="ru-RU" sz="2800" dirty="0"/>
              <a:t>до</a:t>
            </a:r>
            <a:r>
              <a:rPr lang="ru-RU" sz="2800" b="1" dirty="0"/>
              <a:t> </a:t>
            </a:r>
            <a:r>
              <a:rPr lang="ru-RU" sz="4400" b="1" dirty="0"/>
              <a:t>6</a:t>
            </a:r>
            <a:r>
              <a:rPr lang="ru-RU" sz="2800" b="1" dirty="0" smtClean="0"/>
              <a:t> </a:t>
            </a:r>
            <a:r>
              <a:rPr lang="ru-RU" sz="2800" dirty="0"/>
              <a:t>млн руб.</a:t>
            </a:r>
          </a:p>
          <a:p>
            <a:pPr>
              <a:lnSpc>
                <a:spcPct val="80000"/>
              </a:lnSpc>
              <a:buClr>
                <a:srgbClr val="5EA038"/>
              </a:buClr>
            </a:pPr>
            <a:r>
              <a:rPr lang="ru-RU" sz="2400" dirty="0"/>
              <a:t>в остальных регионах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643305" y="2143791"/>
            <a:ext cx="2706021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300"/>
              </a:spcBef>
              <a:spcAft>
                <a:spcPts val="400"/>
              </a:spcAft>
              <a:buClr>
                <a:srgbClr val="5EA038"/>
              </a:buClr>
            </a:pPr>
            <a:r>
              <a:rPr lang="ru-RU" sz="4400" b="1" dirty="0"/>
              <a:t>3</a:t>
            </a:r>
            <a:r>
              <a:rPr lang="ru-RU" sz="4400" dirty="0"/>
              <a:t>%</a:t>
            </a:r>
            <a:r>
              <a:rPr lang="ru-RU" sz="5400" b="1" dirty="0"/>
              <a:t> </a:t>
            </a: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565078"/>
            <a:ext cx="24384000" cy="2166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1386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0" y="0"/>
            <a:ext cx="24384002" cy="9284676"/>
          </a:xfrm>
          <a:prstGeom prst="rect">
            <a:avLst/>
          </a:prstGeom>
          <a:gradFill>
            <a:gsLst>
              <a:gs pos="0">
                <a:srgbClr val="CAE9F8">
                  <a:alpha val="80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5830" tIns="87916" rIns="175830" bIns="87916" anchor="ctr"/>
          <a:lstStyle/>
          <a:p>
            <a:pPr algn="ctr">
              <a:defRPr/>
            </a:pPr>
            <a:endParaRPr lang="ru-RU" sz="720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65" y="448286"/>
            <a:ext cx="2019417" cy="1737599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3616552" y="315849"/>
            <a:ext cx="1825818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558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5500" b="1" cap="all" spc="550" dirty="0" smtClean="0">
                <a:solidFill>
                  <a:srgbClr val="294F31"/>
                </a:solidFill>
              </a:rPr>
              <a:t>Проекты наших клиентов</a:t>
            </a:r>
            <a:endParaRPr lang="ru-RU" sz="5500" b="1" cap="all" spc="550" dirty="0">
              <a:solidFill>
                <a:srgbClr val="294F31"/>
              </a:solidFill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565078"/>
            <a:ext cx="24384000" cy="216624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6873" y="1539839"/>
            <a:ext cx="7514705" cy="7374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134" y="5462113"/>
            <a:ext cx="8203739" cy="5779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" name="Прямоугольник 27"/>
          <p:cNvSpPr/>
          <p:nvPr/>
        </p:nvSpPr>
        <p:spPr>
          <a:xfrm>
            <a:off x="649260" y="5082806"/>
            <a:ext cx="7421471" cy="53122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/>
              <a:t>Сельская ипотека позволила «создать» 600 деревень менее чем за 3 года.</a:t>
            </a:r>
          </a:p>
          <a:p>
            <a:pPr>
              <a:lnSpc>
                <a:spcPct val="80000"/>
              </a:lnSpc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ru-RU" dirty="0"/>
              <a:t>С весны 2020 года с помощью сельской ипотеки россияне приобрели (в том числе построили с нуля) почти 51 тыс. </a:t>
            </a:r>
            <a:r>
              <a:rPr lang="ru-RU" dirty="0" smtClean="0"/>
              <a:t>домов. В </a:t>
            </a:r>
            <a:r>
              <a:rPr lang="ru-RU" dirty="0"/>
              <a:t>таком количестве домов могли бы разместиться жители 600 сельских населённых </a:t>
            </a:r>
            <a:r>
              <a:rPr lang="ru-RU" dirty="0" smtClean="0"/>
              <a:t>пунктов.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49260" y="2280282"/>
            <a:ext cx="6440570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/>
              <a:t>Платформа «Свое село» поможет найти для клиента проект дома на любой вкус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8473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65" y="448286"/>
            <a:ext cx="2019417" cy="173759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460288" y="4066654"/>
            <a:ext cx="2988530" cy="5374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lnSpc>
                <a:spcPct val="80000"/>
              </a:lnSpc>
              <a:buSzPct val="100000"/>
              <a:defRPr sz="2400" b="1">
                <a:solidFill>
                  <a:srgbClr val="000000"/>
                </a:solidFill>
              </a:defRPr>
            </a:lvl1pPr>
            <a:lvl2pPr marL="360363" indent="-179388" defTabSz="358775">
              <a:spcBef>
                <a:spcPct val="20000"/>
              </a:spcBef>
              <a:buClr>
                <a:srgbClr val="266234"/>
              </a:buClr>
              <a:buSzPct val="140000"/>
              <a:buFont typeface="Arial"/>
              <a:buChar char="•"/>
              <a:defRPr sz="1200"/>
            </a:lvl2pPr>
            <a:lvl3pPr marL="536575" indent="-157163">
              <a:spcBef>
                <a:spcPct val="20000"/>
              </a:spcBef>
              <a:buClr>
                <a:srgbClr val="266234"/>
              </a:buClr>
              <a:buSzPct val="120000"/>
              <a:buFont typeface="Wingdings" charset="2"/>
              <a:buChar char="§"/>
              <a:defRPr sz="1200"/>
            </a:lvl3pPr>
            <a:lvl4pPr marL="715963" indent="-174625">
              <a:spcBef>
                <a:spcPct val="20000"/>
              </a:spcBef>
              <a:buClr>
                <a:srgbClr val="266234"/>
              </a:buClr>
              <a:buFont typeface="Arial"/>
              <a:buChar char="–"/>
              <a:defRPr sz="1200"/>
            </a:lvl4pPr>
            <a:lvl5pPr marL="896938" indent="-176213">
              <a:spcBef>
                <a:spcPct val="20000"/>
              </a:spcBef>
              <a:buClr>
                <a:srgbClr val="266234"/>
              </a:buClr>
              <a:buSzPct val="50000"/>
              <a:buFont typeface="Wingdings" charset="2"/>
              <a:buChar char="u"/>
              <a:defRPr sz="12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ru-RU" sz="2800" b="0" dirty="0" smtClean="0"/>
              <a:t>СУММА КРЕДИТА</a:t>
            </a:r>
            <a:endParaRPr lang="ru-RU" sz="2800" b="0" dirty="0"/>
          </a:p>
        </p:txBody>
      </p:sp>
      <p:sp>
        <p:nvSpPr>
          <p:cNvPr id="17" name="TextBox 16"/>
          <p:cNvSpPr txBox="1"/>
          <p:nvPr/>
        </p:nvSpPr>
        <p:spPr>
          <a:xfrm>
            <a:off x="1460288" y="2910113"/>
            <a:ext cx="3982813" cy="5374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indent="0">
              <a:lnSpc>
                <a:spcPct val="80000"/>
              </a:lnSpc>
              <a:spcBef>
                <a:spcPts val="0"/>
              </a:spcBef>
              <a:buSzPct val="100000"/>
              <a:buFontTx/>
              <a:buNone/>
              <a:defRPr sz="1400" b="1" spc="-2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Proxima Nova" charset="0"/>
                <a:cs typeface="Arial" panose="020B0604020202020204" pitchFamily="34" charset="0"/>
              </a:defRPr>
            </a:lvl1pPr>
            <a:lvl2pPr marL="360363" indent="-179388" defTabSz="358775">
              <a:spcBef>
                <a:spcPct val="20000"/>
              </a:spcBef>
              <a:buClr>
                <a:srgbClr val="266234"/>
              </a:buClr>
              <a:buSzPct val="140000"/>
              <a:buFont typeface="Arial"/>
              <a:buChar char="•"/>
              <a:defRPr sz="1200"/>
            </a:lvl2pPr>
            <a:lvl3pPr marL="536575" indent="-157163">
              <a:spcBef>
                <a:spcPct val="20000"/>
              </a:spcBef>
              <a:buClr>
                <a:srgbClr val="266234"/>
              </a:buClr>
              <a:buSzPct val="120000"/>
              <a:buFont typeface="Wingdings" charset="2"/>
              <a:buChar char="§"/>
              <a:defRPr sz="1200"/>
            </a:lvl3pPr>
            <a:lvl4pPr marL="715963" indent="-174625">
              <a:spcBef>
                <a:spcPct val="20000"/>
              </a:spcBef>
              <a:buClr>
                <a:srgbClr val="266234"/>
              </a:buClr>
              <a:buFont typeface="Arial"/>
              <a:buChar char="–"/>
              <a:defRPr sz="1200"/>
            </a:lvl4pPr>
            <a:lvl5pPr marL="896938" indent="-176213">
              <a:spcBef>
                <a:spcPct val="20000"/>
              </a:spcBef>
              <a:buClr>
                <a:srgbClr val="266234"/>
              </a:buClr>
              <a:buSzPct val="50000"/>
              <a:buFont typeface="Wingdings" charset="2"/>
              <a:buChar char="u"/>
              <a:defRPr sz="12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ru-RU" sz="2800" b="0" spc="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ПРОЦЕНТНАЯ </a:t>
            </a:r>
            <a:endParaRPr lang="ru-RU" sz="2800" b="0" spc="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r>
              <a:rPr lang="ru-RU" sz="2800" b="0" spc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СТАВКА</a:t>
            </a:r>
            <a:endParaRPr lang="ru-RU" sz="2800" b="0" spc="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16552" y="315849"/>
            <a:ext cx="18258181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558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5500" b="1" cap="all" spc="550" dirty="0">
                <a:solidFill>
                  <a:srgbClr val="294F31"/>
                </a:solidFill>
              </a:rPr>
              <a:t>Потребительский кредит на благоустройство для жителей села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111680" y="3994196"/>
            <a:ext cx="3407326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200"/>
              </a:spcAft>
              <a:buClr>
                <a:srgbClr val="5EA038"/>
              </a:buClr>
            </a:pPr>
            <a:r>
              <a:rPr lang="ru-RU" sz="2800" dirty="0"/>
              <a:t>до</a:t>
            </a:r>
            <a:r>
              <a:rPr lang="ru-RU" sz="2800" b="1" dirty="0"/>
              <a:t> </a:t>
            </a:r>
            <a:r>
              <a:rPr lang="en-US" sz="4400" b="1" dirty="0" smtClean="0"/>
              <a:t>500</a:t>
            </a:r>
            <a:r>
              <a:rPr lang="ru-RU" sz="4400" b="1" dirty="0" smtClean="0"/>
              <a:t> </a:t>
            </a:r>
            <a:r>
              <a:rPr lang="ru-RU" sz="2800" dirty="0"/>
              <a:t>тыс. </a:t>
            </a:r>
            <a:r>
              <a:rPr lang="ru-RU" sz="2800" dirty="0" err="1"/>
              <a:t>руб</a:t>
            </a:r>
            <a:endParaRPr lang="ru-RU" sz="28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462332" y="2685267"/>
            <a:ext cx="2706021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300"/>
              </a:spcBef>
              <a:spcAft>
                <a:spcPts val="400"/>
              </a:spcAft>
              <a:buClr>
                <a:srgbClr val="5EA038"/>
              </a:buClr>
            </a:pPr>
            <a:r>
              <a:rPr lang="ru-RU" sz="4400" b="1" dirty="0" smtClean="0"/>
              <a:t>3,25</a:t>
            </a:r>
            <a:r>
              <a:rPr lang="ru-RU" sz="4400" dirty="0" smtClean="0"/>
              <a:t>%</a:t>
            </a:r>
            <a:r>
              <a:rPr lang="ru-RU" sz="5400" b="1" dirty="0" smtClean="0"/>
              <a:t> </a:t>
            </a:r>
            <a:endParaRPr lang="ru-RU" sz="5400" b="1" dirty="0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2151" y="2400843"/>
            <a:ext cx="10252542" cy="7603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" name="TextBox 26"/>
          <p:cNvSpPr txBox="1"/>
          <p:nvPr/>
        </p:nvSpPr>
        <p:spPr>
          <a:xfrm>
            <a:off x="1453078" y="8046987"/>
            <a:ext cx="2635566" cy="5374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lnSpc>
                <a:spcPct val="80000"/>
              </a:lnSpc>
              <a:buSzPct val="100000"/>
              <a:defRPr sz="2400" b="1">
                <a:solidFill>
                  <a:srgbClr val="000000"/>
                </a:solidFill>
              </a:defRPr>
            </a:lvl1pPr>
            <a:lvl2pPr marL="360363" indent="-179388" defTabSz="358775">
              <a:spcBef>
                <a:spcPct val="20000"/>
              </a:spcBef>
              <a:buClr>
                <a:srgbClr val="266234"/>
              </a:buClr>
              <a:buSzPct val="140000"/>
              <a:buFont typeface="Arial"/>
              <a:buChar char="•"/>
              <a:defRPr sz="1200"/>
            </a:lvl2pPr>
            <a:lvl3pPr marL="536575" indent="-157163">
              <a:spcBef>
                <a:spcPct val="20000"/>
              </a:spcBef>
              <a:buClr>
                <a:srgbClr val="266234"/>
              </a:buClr>
              <a:buSzPct val="120000"/>
              <a:buFont typeface="Wingdings" charset="2"/>
              <a:buChar char="§"/>
              <a:defRPr sz="1200"/>
            </a:lvl3pPr>
            <a:lvl4pPr marL="715963" indent="-174625">
              <a:spcBef>
                <a:spcPct val="20000"/>
              </a:spcBef>
              <a:buClr>
                <a:srgbClr val="266234"/>
              </a:buClr>
              <a:buFont typeface="Arial"/>
              <a:buChar char="–"/>
              <a:defRPr sz="1200"/>
            </a:lvl4pPr>
            <a:lvl5pPr marL="896938" indent="-176213">
              <a:spcBef>
                <a:spcPct val="20000"/>
              </a:spcBef>
              <a:buClr>
                <a:srgbClr val="266234"/>
              </a:buClr>
              <a:buSzPct val="50000"/>
              <a:buFont typeface="Wingdings" charset="2"/>
              <a:buChar char="u"/>
              <a:defRPr sz="12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ru-RU" sz="2800" b="0" dirty="0" smtClean="0"/>
              <a:t>ЦЕЛИ КРЕДИТА</a:t>
            </a:r>
            <a:endParaRPr lang="ru-RU" sz="2800" b="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780249" y="7483150"/>
            <a:ext cx="7477514" cy="2384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200"/>
              </a:spcAft>
              <a:buClr>
                <a:srgbClr val="5EA038"/>
              </a:buClr>
            </a:pPr>
            <a:r>
              <a:rPr lang="ru-RU" sz="2600" dirty="0"/>
              <a:t>-Приобретение и монтаж по договору подряда оборудования для обеспечения электроснабжения, водоснабжения водоотведения, отопления, газоснабжения.</a:t>
            </a:r>
          </a:p>
          <a:p>
            <a:pPr>
              <a:lnSpc>
                <a:spcPct val="80000"/>
              </a:lnSpc>
              <a:spcAft>
                <a:spcPts val="200"/>
              </a:spcAft>
              <a:buClr>
                <a:srgbClr val="5EA038"/>
              </a:buClr>
            </a:pPr>
            <a:r>
              <a:rPr lang="ru-RU" sz="2600" dirty="0"/>
              <a:t>-Ремонт жилых домов по договорам подряда.</a:t>
            </a:r>
          </a:p>
          <a:p>
            <a:pPr>
              <a:lnSpc>
                <a:spcPct val="80000"/>
              </a:lnSpc>
              <a:spcAft>
                <a:spcPts val="200"/>
              </a:spcAft>
              <a:buClr>
                <a:srgbClr val="5EA038"/>
              </a:buClr>
            </a:pPr>
            <a:endParaRPr lang="ru-RU" sz="2600" dirty="0"/>
          </a:p>
        </p:txBody>
      </p:sp>
      <p:sp>
        <p:nvSpPr>
          <p:cNvPr id="30" name="TextBox 29"/>
          <p:cNvSpPr txBox="1"/>
          <p:nvPr/>
        </p:nvSpPr>
        <p:spPr>
          <a:xfrm>
            <a:off x="1460288" y="5304893"/>
            <a:ext cx="2628356" cy="5374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lnSpc>
                <a:spcPct val="80000"/>
              </a:lnSpc>
              <a:buSzPct val="100000"/>
              <a:defRPr sz="2400" b="1">
                <a:solidFill>
                  <a:srgbClr val="000000"/>
                </a:solidFill>
              </a:defRPr>
            </a:lvl1pPr>
            <a:lvl2pPr marL="360363" indent="-179388" defTabSz="358775">
              <a:spcBef>
                <a:spcPct val="20000"/>
              </a:spcBef>
              <a:buClr>
                <a:srgbClr val="266234"/>
              </a:buClr>
              <a:buSzPct val="140000"/>
              <a:buFont typeface="Arial"/>
              <a:buChar char="•"/>
              <a:defRPr sz="1200"/>
            </a:lvl2pPr>
            <a:lvl3pPr marL="536575" indent="-157163">
              <a:spcBef>
                <a:spcPct val="20000"/>
              </a:spcBef>
              <a:buClr>
                <a:srgbClr val="266234"/>
              </a:buClr>
              <a:buSzPct val="120000"/>
              <a:buFont typeface="Wingdings" charset="2"/>
              <a:buChar char="§"/>
              <a:defRPr sz="1200"/>
            </a:lvl3pPr>
            <a:lvl4pPr marL="715963" indent="-174625">
              <a:spcBef>
                <a:spcPct val="20000"/>
              </a:spcBef>
              <a:buClr>
                <a:srgbClr val="266234"/>
              </a:buClr>
              <a:buFont typeface="Arial"/>
              <a:buChar char="–"/>
              <a:defRPr sz="1200"/>
            </a:lvl4pPr>
            <a:lvl5pPr marL="896938" indent="-176213">
              <a:spcBef>
                <a:spcPct val="20000"/>
              </a:spcBef>
              <a:buClr>
                <a:srgbClr val="266234"/>
              </a:buClr>
              <a:buSzPct val="50000"/>
              <a:buFont typeface="Wingdings" charset="2"/>
              <a:buChar char="u"/>
              <a:defRPr sz="12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ru-RU" sz="2800" b="0" dirty="0" smtClean="0"/>
              <a:t>СРОК КРЕДИТА</a:t>
            </a:r>
            <a:endParaRPr lang="ru-RU" sz="2800" b="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5292652" y="5232523"/>
            <a:ext cx="3407326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200"/>
              </a:spcAft>
              <a:buClr>
                <a:srgbClr val="5EA038"/>
              </a:buClr>
            </a:pPr>
            <a:r>
              <a:rPr lang="ru-RU" sz="2800" dirty="0"/>
              <a:t>д</a:t>
            </a:r>
            <a:r>
              <a:rPr lang="ru-RU" sz="2800" dirty="0" smtClean="0"/>
              <a:t>о </a:t>
            </a:r>
            <a:r>
              <a:rPr lang="ru-RU" sz="4400" b="1" dirty="0" smtClean="0"/>
              <a:t>5</a:t>
            </a:r>
            <a:r>
              <a:rPr lang="ru-RU" sz="2800" dirty="0" smtClean="0"/>
              <a:t> лет</a:t>
            </a:r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1473359" y="6230137"/>
            <a:ext cx="3444499" cy="80956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indent="0">
              <a:lnSpc>
                <a:spcPct val="80000"/>
              </a:lnSpc>
              <a:spcBef>
                <a:spcPts val="0"/>
              </a:spcBef>
              <a:buSzPct val="100000"/>
              <a:buFontTx/>
              <a:buNone/>
              <a:defRPr sz="1400" b="1" spc="-2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Proxima Nova" charset="0"/>
                <a:cs typeface="Arial" panose="020B0604020202020204" pitchFamily="34" charset="0"/>
              </a:defRPr>
            </a:lvl1pPr>
            <a:lvl2pPr marL="360363" indent="-179388" defTabSz="358775">
              <a:spcBef>
                <a:spcPct val="20000"/>
              </a:spcBef>
              <a:buClr>
                <a:srgbClr val="266234"/>
              </a:buClr>
              <a:buSzPct val="140000"/>
              <a:buFont typeface="Arial"/>
              <a:buChar char="•"/>
              <a:defRPr sz="1200"/>
            </a:lvl2pPr>
            <a:lvl3pPr marL="536575" indent="-157163">
              <a:spcBef>
                <a:spcPct val="20000"/>
              </a:spcBef>
              <a:buClr>
                <a:srgbClr val="266234"/>
              </a:buClr>
              <a:buSzPct val="120000"/>
              <a:buFont typeface="Wingdings" charset="2"/>
              <a:buChar char="§"/>
              <a:defRPr sz="1200"/>
            </a:lvl3pPr>
            <a:lvl4pPr marL="715963" indent="-174625">
              <a:spcBef>
                <a:spcPct val="20000"/>
              </a:spcBef>
              <a:buClr>
                <a:srgbClr val="266234"/>
              </a:buClr>
              <a:buFont typeface="Arial"/>
              <a:buChar char="–"/>
              <a:defRPr sz="1200"/>
            </a:lvl4pPr>
            <a:lvl5pPr marL="896938" indent="-176213">
              <a:spcBef>
                <a:spcPct val="20000"/>
              </a:spcBef>
              <a:buClr>
                <a:srgbClr val="266234"/>
              </a:buClr>
              <a:buSzPct val="50000"/>
              <a:buFont typeface="Wingdings" charset="2"/>
              <a:buChar char="u"/>
              <a:defRPr sz="12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ru-RU" sz="2800" b="0" spc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МАКСИМАЛЬНЫЙ ВОЗРАСТ</a:t>
            </a:r>
            <a:endParaRPr lang="ru-RU" sz="2800" b="0" spc="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92652" y="6309988"/>
            <a:ext cx="33742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dirty="0"/>
              <a:t>до</a:t>
            </a:r>
            <a:r>
              <a:rPr lang="ru-RU" sz="2800" b="1" dirty="0"/>
              <a:t> </a:t>
            </a:r>
            <a:r>
              <a:rPr lang="ru-RU" b="1" dirty="0"/>
              <a:t>6</a:t>
            </a:r>
            <a:r>
              <a:rPr lang="ru-RU" b="1" dirty="0" smtClean="0"/>
              <a:t>5</a:t>
            </a:r>
            <a:r>
              <a:rPr lang="ru-RU" sz="2800" b="1" dirty="0" smtClean="0"/>
              <a:t> </a:t>
            </a:r>
            <a:r>
              <a:rPr lang="ru-RU" sz="2800" dirty="0" smtClean="0"/>
              <a:t>лет</a:t>
            </a:r>
            <a:r>
              <a:rPr lang="ru-RU" sz="2800" b="1" dirty="0" smtClean="0"/>
              <a:t> </a:t>
            </a:r>
            <a:endParaRPr lang="ru-RU" sz="2800" b="1" dirty="0"/>
          </a:p>
          <a:p>
            <a:pPr>
              <a:lnSpc>
                <a:spcPct val="80000"/>
              </a:lnSpc>
            </a:pPr>
            <a:endParaRPr lang="ru-RU" sz="2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453078" y="9929855"/>
            <a:ext cx="10804685" cy="1453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600" dirty="0"/>
              <a:t>* Кроме того, клиентам предоставлена возможность использования части кредита (до 40% включительно) на оплату оборудования или строительных материалов по договорам купли-продажи (без заключения договора подряда).</a:t>
            </a:r>
          </a:p>
          <a:p>
            <a:endParaRPr lang="ru-RU" sz="5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621065"/>
            <a:ext cx="24384000" cy="209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780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0" y="0"/>
            <a:ext cx="24384000" cy="2098676"/>
          </a:xfrm>
          <a:prstGeom prst="rect">
            <a:avLst/>
          </a:prstGeom>
          <a:gradFill>
            <a:gsLst>
              <a:gs pos="0">
                <a:srgbClr val="CAE9F8">
                  <a:alpha val="80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200"/>
          </a:p>
        </p:txBody>
      </p:sp>
      <p:sp>
        <p:nvSpPr>
          <p:cNvPr id="44035" name="object 2"/>
          <p:cNvSpPr>
            <a:spLocks noGrp="1"/>
          </p:cNvSpPr>
          <p:nvPr>
            <p:ph type="title"/>
          </p:nvPr>
        </p:nvSpPr>
        <p:spPr bwMode="auto">
          <a:xfrm>
            <a:off x="2543175" y="168276"/>
            <a:ext cx="5473700" cy="1470024"/>
          </a:xfrm>
        </p:spPr>
        <p:txBody>
          <a:bodyPr lIns="0" tIns="0" rIns="0" bIns="0" anchor="ctr">
            <a:normAutofit/>
          </a:bodyPr>
          <a:lstStyle/>
          <a:p>
            <a:pPr marL="25400">
              <a:defRPr/>
            </a:pPr>
            <a:r>
              <a:rPr lang="ru-RU" sz="4800" b="1" dirty="0" smtClean="0">
                <a:solidFill>
                  <a:srgbClr val="2B5F2F"/>
                </a:solidFill>
                <a:latin typeface="+mj-lt"/>
                <a:cs typeface="Arial"/>
              </a:rPr>
              <a:t>Контакты</a:t>
            </a:r>
            <a:endParaRPr lang="ru-RU" sz="4800" dirty="0">
              <a:latin typeface="+mj-lt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 bwMode="auto">
          <a:xfrm>
            <a:off x="7889877" y="3071126"/>
            <a:ext cx="5886450" cy="876299"/>
          </a:xfrm>
          <a:prstGeom prst="rect">
            <a:avLst/>
          </a:prstGeom>
        </p:spPr>
        <p:txBody>
          <a:bodyPr lIns="0" tIns="0" rIns="0" bIns="0"/>
          <a:lstStyle/>
          <a:p>
            <a:pPr marL="25400">
              <a:defRPr/>
            </a:pPr>
            <a:endParaRPr dirty="0"/>
          </a:p>
        </p:txBody>
      </p:sp>
      <p:sp>
        <p:nvSpPr>
          <p:cNvPr id="44037" name="object 4"/>
          <p:cNvSpPr txBox="1">
            <a:spLocks noChangeArrowheads="1"/>
          </p:cNvSpPr>
          <p:nvPr/>
        </p:nvSpPr>
        <p:spPr bwMode="auto">
          <a:xfrm>
            <a:off x="9210502" y="5975350"/>
            <a:ext cx="6657395" cy="10731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/>
                <a:cs typeface="Arial"/>
              </a:defRPr>
            </a:lvl1pPr>
            <a:lvl2pPr>
              <a:defRPr>
                <a:solidFill>
                  <a:schemeClr val="tx1"/>
                </a:solidFill>
                <a:latin typeface="Calibri"/>
                <a:cs typeface="Arial"/>
              </a:defRPr>
            </a:lvl2pPr>
            <a:lvl3pPr>
              <a:defRPr>
                <a:solidFill>
                  <a:schemeClr val="tx1"/>
                </a:solidFill>
                <a:latin typeface="Calibri"/>
                <a:cs typeface="Arial"/>
              </a:defRPr>
            </a:lvl3pPr>
            <a:lvl4pPr>
              <a:defRPr>
                <a:solidFill>
                  <a:schemeClr val="tx1"/>
                </a:solidFill>
                <a:latin typeface="Calibri"/>
                <a:cs typeface="Arial"/>
              </a:defRPr>
            </a:lvl4pPr>
            <a:lvl5pPr>
              <a:defRPr>
                <a:solidFill>
                  <a:schemeClr val="tx1"/>
                </a:solidFill>
                <a:latin typeface="Calibri"/>
                <a:cs typeface="Arial"/>
              </a:defRPr>
            </a:lvl5pPr>
            <a:lvl6pPr marL="2214563" indent="71438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cs typeface="Arial"/>
              </a:defRPr>
            </a:lvl6pPr>
            <a:lvl7pPr marL="2671763" indent="71438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cs typeface="Arial"/>
              </a:defRPr>
            </a:lvl7pPr>
            <a:lvl8pPr marL="3128963" indent="71438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cs typeface="Arial"/>
              </a:defRPr>
            </a:lvl8pPr>
            <a:lvl9pPr marL="3586163" indent="71438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cs typeface="Arial"/>
              </a:defRPr>
            </a:lvl9pPr>
          </a:lstStyle>
          <a:p>
            <a:pPr>
              <a:defRPr/>
            </a:pPr>
            <a:endParaRPr lang="ru-RU" sz="4000" b="1" dirty="0">
              <a:latin typeface="+mj-lt"/>
            </a:endParaRPr>
          </a:p>
        </p:txBody>
      </p:sp>
      <p:sp>
        <p:nvSpPr>
          <p:cNvPr id="44039" name="object 6"/>
          <p:cNvSpPr/>
          <p:nvPr/>
        </p:nvSpPr>
        <p:spPr bwMode="auto">
          <a:xfrm>
            <a:off x="7470776" y="2825751"/>
            <a:ext cx="0" cy="4895850"/>
          </a:xfrm>
          <a:custGeom>
            <a:avLst/>
            <a:gdLst>
              <a:gd name="T0" fmla="*/ 0 h 2449068"/>
              <a:gd name="T1" fmla="*/ 2365912 h 2449068"/>
              <a:gd name="T2" fmla="*/ 0 60000 65536"/>
              <a:gd name="T3" fmla="*/ 0 60000 65536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0" r="r" b="b"/>
            <a:pathLst>
              <a:path h="2449068" extrusionOk="0">
                <a:moveTo>
                  <a:pt x="0" y="0"/>
                </a:moveTo>
                <a:lnTo>
                  <a:pt x="0" y="2449068"/>
                </a:lnTo>
              </a:path>
            </a:pathLst>
          </a:custGeom>
          <a:noFill/>
          <a:ln w="37845">
            <a:solidFill>
              <a:srgbClr val="FFCA04"/>
            </a:solidFill>
            <a:round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ru-RU" sz="7200"/>
          </a:p>
        </p:txBody>
      </p:sp>
      <p:sp>
        <p:nvSpPr>
          <p:cNvPr id="44040" name="object 7"/>
          <p:cNvSpPr>
            <a:spLocks noChangeArrowheads="1"/>
          </p:cNvSpPr>
          <p:nvPr/>
        </p:nvSpPr>
        <p:spPr bwMode="auto">
          <a:xfrm>
            <a:off x="2908301" y="3343276"/>
            <a:ext cx="3463926" cy="3705224"/>
          </a:xfrm>
          <a:prstGeom prst="rect">
            <a:avLst/>
          </a:prstGeom>
          <a:blipFill>
            <a:blip r:embed="rId2"/>
            <a:stretch/>
          </a:blipFill>
          <a:ln>
            <a:noFill/>
          </a:ln>
        </p:spPr>
        <p:txBody>
          <a:bodyPr lIns="0" tIns="0" rIns="0" bIns="0"/>
          <a:lstStyle/>
          <a:p>
            <a:pPr>
              <a:defRPr/>
            </a:pPr>
            <a:endParaRPr lang="ru-RU" sz="7200"/>
          </a:p>
        </p:txBody>
      </p:sp>
      <p:sp>
        <p:nvSpPr>
          <p:cNvPr id="11" name="object 11"/>
          <p:cNvSpPr txBox="1"/>
          <p:nvPr/>
        </p:nvSpPr>
        <p:spPr bwMode="auto">
          <a:xfrm>
            <a:off x="2908300" y="10014527"/>
            <a:ext cx="6302202" cy="933450"/>
          </a:xfrm>
          <a:prstGeom prst="rect">
            <a:avLst/>
          </a:prstGeom>
        </p:spPr>
        <p:txBody>
          <a:bodyPr lIns="0" tIns="0" rIns="0" bIns="0"/>
          <a:lstStyle/>
          <a:p>
            <a:pPr marL="25400">
              <a:defRPr/>
            </a:pPr>
            <a:r>
              <a:rPr sz="2800">
                <a:latin typeface="+mj-lt"/>
                <a:cs typeface="Arial"/>
              </a:rPr>
              <a:t>Кон</a:t>
            </a:r>
            <a:r>
              <a:rPr sz="2800" spc="-20">
                <a:latin typeface="+mj-lt"/>
                <a:cs typeface="Arial"/>
              </a:rPr>
              <a:t>т</a:t>
            </a:r>
            <a:r>
              <a:rPr sz="2800">
                <a:latin typeface="+mj-lt"/>
                <a:cs typeface="Arial"/>
              </a:rPr>
              <a:t>а</a:t>
            </a:r>
            <a:r>
              <a:rPr sz="2800" spc="10">
                <a:latin typeface="+mj-lt"/>
                <a:cs typeface="Arial"/>
              </a:rPr>
              <a:t>кт</a:t>
            </a:r>
            <a:r>
              <a:rPr sz="2800" spc="-30">
                <a:latin typeface="+mj-lt"/>
                <a:cs typeface="Arial"/>
              </a:rPr>
              <a:t>-це</a:t>
            </a:r>
            <a:r>
              <a:rPr sz="2800">
                <a:latin typeface="+mj-lt"/>
                <a:cs typeface="Arial"/>
              </a:rPr>
              <a:t>н</a:t>
            </a:r>
            <a:r>
              <a:rPr sz="2800" spc="-20">
                <a:latin typeface="+mj-lt"/>
                <a:cs typeface="Arial"/>
              </a:rPr>
              <a:t>т</a:t>
            </a:r>
            <a:r>
              <a:rPr sz="2800">
                <a:latin typeface="+mj-lt"/>
                <a:cs typeface="Arial"/>
              </a:rPr>
              <a:t>р</a:t>
            </a:r>
            <a:r>
              <a:rPr sz="2800" spc="-90">
                <a:latin typeface="+mj-lt"/>
                <a:cs typeface="Arial"/>
              </a:rPr>
              <a:t> </a:t>
            </a:r>
            <a:r>
              <a:rPr sz="2800">
                <a:latin typeface="+mj-lt"/>
                <a:cs typeface="Arial"/>
              </a:rPr>
              <a:t>8</a:t>
            </a:r>
            <a:r>
              <a:rPr sz="2800" spc="-10">
                <a:latin typeface="+mj-lt"/>
                <a:cs typeface="Arial"/>
              </a:rPr>
              <a:t> </a:t>
            </a:r>
            <a:r>
              <a:rPr sz="2800">
                <a:latin typeface="+mj-lt"/>
                <a:cs typeface="Arial"/>
              </a:rPr>
              <a:t>(800)</a:t>
            </a:r>
            <a:r>
              <a:rPr sz="2800" spc="-70">
                <a:latin typeface="+mj-lt"/>
                <a:cs typeface="Arial"/>
              </a:rPr>
              <a:t> </a:t>
            </a:r>
            <a:r>
              <a:rPr sz="2800" spc="-10">
                <a:latin typeface="+mj-lt"/>
                <a:cs typeface="Arial"/>
              </a:rPr>
              <a:t>100</a:t>
            </a:r>
            <a:r>
              <a:rPr sz="2800">
                <a:latin typeface="+mj-lt"/>
                <a:cs typeface="Arial"/>
              </a:rPr>
              <a:t>-</a:t>
            </a:r>
            <a:r>
              <a:rPr sz="2800" spc="-10">
                <a:latin typeface="+mj-lt"/>
                <a:cs typeface="Arial"/>
              </a:rPr>
              <a:t>0</a:t>
            </a:r>
            <a:r>
              <a:rPr sz="2800">
                <a:latin typeface="+mj-lt"/>
                <a:cs typeface="Arial"/>
              </a:rPr>
              <a:t>-1</a:t>
            </a:r>
            <a:r>
              <a:rPr sz="2800" spc="-30">
                <a:latin typeface="+mj-lt"/>
                <a:cs typeface="Arial"/>
              </a:rPr>
              <a:t>0</a:t>
            </a:r>
            <a:r>
              <a:rPr sz="2800">
                <a:latin typeface="+mj-lt"/>
                <a:cs typeface="Arial"/>
              </a:rPr>
              <a:t>0</a:t>
            </a:r>
            <a:endParaRPr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11591926"/>
            <a:ext cx="24384000" cy="209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4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Тема Office">
      <a:majorFont>
        <a:latin typeface="Century Gothic"/>
        <a:ea typeface="Century Gothic"/>
        <a:cs typeface="Century Gothic"/>
      </a:majorFont>
      <a:minorFont>
        <a:latin typeface="Century Gothic"/>
        <a:ea typeface="Century Gothic"/>
        <a:cs typeface="Century Gothic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6" tIns="91436" rIns="91436" bIns="91436" numCol="1" spcCol="38100" rtlCol="0" anchor="ctr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6" tIns="91436" rIns="91436" bIns="91436" numCol="1" spcCol="38100" rtlCol="0" anchor="t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Тема Office">
      <a:majorFont>
        <a:latin typeface="Century Gothic"/>
        <a:ea typeface="Century Gothic"/>
        <a:cs typeface="Century Gothic"/>
      </a:majorFont>
      <a:minorFont>
        <a:latin typeface="Century Gothic"/>
        <a:ea typeface="Century Gothic"/>
        <a:cs typeface="Century Gothic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6" tIns="91436" rIns="91436" bIns="91436" numCol="1" spcCol="38100" rtlCol="0" anchor="ctr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6" tIns="91436" rIns="91436" bIns="91436" numCol="1" spcCol="38100" rtlCol="0" anchor="t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6903</TotalTime>
  <Words>242</Words>
  <Application>Microsoft Office PowerPoint</Application>
  <PresentationFormat>Произвольный</PresentationFormat>
  <Paragraphs>46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Proxima Nova</vt:lpstr>
      <vt:lpstr>Тема Office</vt:lpstr>
      <vt:lpstr>Построить дом?</vt:lpstr>
      <vt:lpstr>Презентация PowerPoint</vt:lpstr>
      <vt:lpstr>Презентация PowerPoint</vt:lpstr>
      <vt:lpstr>Презентация PowerPoint</vt:lpstr>
      <vt:lpstr>Контакты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Бугин Денис Юрьевич</dc:creator>
  <cp:lastModifiedBy>Колпикова Анжелика Александровна</cp:lastModifiedBy>
  <cp:revision>185</cp:revision>
  <cp:lastPrinted>2022-09-01T08:38:19Z</cp:lastPrinted>
  <dcterms:modified xsi:type="dcterms:W3CDTF">2024-02-09T12:38:40Z</dcterms:modified>
</cp:coreProperties>
</file>